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71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945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218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19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154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9429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505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17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19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498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1162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11854-D52D-4B7F-AB7B-8BC4003F53CF}" type="datetimeFigureOut">
              <a:rPr lang="it-IT" smtClean="0"/>
              <a:t>23/11/2021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BA67C-9449-4908-A9C7-AAF011F43F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43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mune.roma.it/web/it/schedaservizi.page?contentId=INF60567&amp;pagina=5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mailto:2.segreteria.cfpfabrizi@comune.roma.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stomShape 1"/>
          <p:cNvSpPr/>
          <p:nvPr/>
        </p:nvSpPr>
        <p:spPr>
          <a:xfrm>
            <a:off x="35496" y="72008"/>
            <a:ext cx="9036496" cy="1052736"/>
          </a:xfrm>
          <a:prstGeom prst="rect">
            <a:avLst/>
          </a:prstGeom>
          <a:solidFill>
            <a:srgbClr val="8F001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028" name="Picture 4" descr="Logo di Roma Capit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3528392" cy="923925"/>
          </a:xfrm>
          <a:prstGeom prst="rect">
            <a:avLst/>
          </a:prstGeom>
          <a:solidFill>
            <a:srgbClr val="8F001C"/>
          </a:solidFill>
          <a:ln w="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tangolo 6"/>
          <p:cNvSpPr/>
          <p:nvPr/>
        </p:nvSpPr>
        <p:spPr>
          <a:xfrm>
            <a:off x="251520" y="4975428"/>
            <a:ext cx="6048672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Via Sergio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Tofano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90</a:t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06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45510031</a:t>
            </a:r>
          </a:p>
          <a:p>
            <a:r>
              <a:rPr lang="it-IT" sz="12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https://www.comune.roma.it/web/it/schedaservizi.page?contentId=INF60567&amp;pagina=5</a:t>
            </a:r>
            <a:endParaRPr lang="it-IT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segreteria.cfpfabrizi@comune.roma.it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Zona Vigne Nuove - </a:t>
            </a:r>
            <a:r>
              <a:rPr lang="it-IT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Montesacro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85280" y="1772816"/>
            <a:ext cx="4572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ln w="0" cmpd="sng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Centro di Formazione Professionale</a:t>
            </a:r>
            <a:endParaRPr lang="it-IT" sz="2000" b="1" dirty="0">
              <a:ln w="0" cmpd="sng">
                <a:noFill/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179512" y="1196752"/>
            <a:ext cx="53004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 smtClean="0">
                <a:ln w="0" cmpd="sng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CFP «Aldo </a:t>
            </a:r>
            <a:r>
              <a:rPr lang="it-IT" sz="3200" b="1" dirty="0">
                <a:ln w="0" cmpd="sng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Lella Fabrizi</a:t>
            </a:r>
            <a:r>
              <a:rPr lang="it-IT" sz="3200" b="1" dirty="0" smtClean="0">
                <a:ln w="0" cmpd="sng">
                  <a:noFill/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it-IT" sz="3200" b="1" dirty="0">
              <a:ln w="0" cmpd="sng">
                <a:noFill/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79512" y="2132856"/>
            <a:ext cx="885698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Percorsi triennali di Istruzione e Formazione Professionale</a:t>
            </a:r>
          </a:p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gratuiti rivolti ai ragazzi/e dai 14 ai 18 anni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er completare l’obbligo scolastico e formativo mentre si preparano al lavoro. Possibilità di proseguire il percorso scolastico per il Diploma c/o Istituto Alberghiero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Qualifica: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Operatore della Ristorazione – Indirizzo Preparazione Pasti e Operatore di Sala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Ore Corso: 1020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per ciascuno dei tre anni formativi</a:t>
            </a:r>
          </a:p>
          <a:p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Materie teoriche, attività di Laboratorio di cucina e Tirocinio Formativo (stage c/o Aziende)</a:t>
            </a:r>
            <a:endParaRPr lang="it-IT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it-IT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Orario</a:t>
            </a:r>
            <a:r>
              <a:rPr lang="it-IT" sz="1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dal lunedì al venerdì 8,00 – </a:t>
            </a:r>
            <a:r>
              <a:rPr lang="it-IT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14,00</a:t>
            </a: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51520" y="4221088"/>
            <a:ext cx="6048672" cy="720080"/>
          </a:xfrm>
          <a:prstGeom prst="rect">
            <a:avLst/>
          </a:prstGeom>
          <a:solidFill>
            <a:srgbClr val="8F001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>
            <a:defPPr>
              <a:defRPr lang="it-IT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000" b="0" i="0" u="none" strike="noStrike" cap="none" spc="-1" normalizeH="0" baseline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ejaVu Sans"/>
              </a:defRPr>
            </a:lvl1pPr>
          </a:lstStyle>
          <a:p>
            <a:r>
              <a:rPr lang="it-IT" sz="1600" dirty="0"/>
              <a:t>Date open </a:t>
            </a:r>
            <a:r>
              <a:rPr lang="it-IT" sz="1600" dirty="0" err="1"/>
              <a:t>Day</a:t>
            </a:r>
            <a:r>
              <a:rPr lang="it-IT" sz="1600" dirty="0"/>
              <a:t>:        </a:t>
            </a:r>
            <a:r>
              <a:rPr lang="it-IT" sz="1600" dirty="0" smtClean="0"/>
              <a:t>  15 </a:t>
            </a:r>
            <a:r>
              <a:rPr lang="it-IT" sz="1600" dirty="0"/>
              <a:t>Dicembre 2021  </a:t>
            </a:r>
            <a:r>
              <a:rPr lang="it-IT" sz="1600" dirty="0" smtClean="0"/>
              <a:t>   h </a:t>
            </a:r>
            <a:r>
              <a:rPr lang="it-IT" sz="1600" dirty="0"/>
              <a:t>14.30 – h </a:t>
            </a:r>
            <a:r>
              <a:rPr lang="it-IT" sz="1600" dirty="0" smtClean="0"/>
              <a:t>17.00</a:t>
            </a:r>
          </a:p>
          <a:p>
            <a:r>
              <a:rPr lang="it-IT" sz="1400" dirty="0" smtClean="0"/>
              <a:t>(in presenza </a:t>
            </a:r>
            <a:r>
              <a:rPr lang="it-IT" sz="1400" dirty="0"/>
              <a:t>a scuola</a:t>
            </a:r>
            <a:r>
              <a:rPr lang="it-IT" sz="1600" dirty="0"/>
              <a:t>)   </a:t>
            </a:r>
            <a:r>
              <a:rPr lang="it-IT" sz="1600" dirty="0" smtClean="0"/>
              <a:t> 15 </a:t>
            </a:r>
            <a:r>
              <a:rPr lang="it-IT" sz="1600" dirty="0"/>
              <a:t>Gennaio 2022  </a:t>
            </a:r>
            <a:r>
              <a:rPr lang="it-IT" sz="1600" dirty="0" smtClean="0"/>
              <a:t>    </a:t>
            </a:r>
            <a:r>
              <a:rPr lang="it-IT" sz="1600" dirty="0"/>
              <a:t>h 10.00 – h 12.30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330" y="4653136"/>
            <a:ext cx="2511166" cy="1671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CustomShape 1"/>
          <p:cNvSpPr/>
          <p:nvPr/>
        </p:nvSpPr>
        <p:spPr>
          <a:xfrm>
            <a:off x="23842" y="6381328"/>
            <a:ext cx="9120158" cy="476525"/>
          </a:xfrm>
          <a:prstGeom prst="rect">
            <a:avLst/>
          </a:prstGeom>
          <a:solidFill>
            <a:srgbClr val="8F001C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000" b="0" i="0" u="none" strike="noStrike" kern="1200" cap="none" spc="-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DejaVu Sans"/>
              </a:rPr>
              <a:t>Dipartimento Turismo, Formazione Professionale e Lavoro - Direzione Lavoro e Formazione professionale</a:t>
            </a:r>
            <a:endParaRPr kumimoji="0" lang="it-IT" sz="10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4323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4000">
        <p:cut/>
      </p:transition>
    </mc:Choice>
    <mc:Fallback xmlns="">
      <p:transition advClick="0" advTm="400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104</Words>
  <Application>Microsoft Office PowerPoint</Application>
  <PresentationFormat>Presentazione su schermo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Gabriele</dc:creator>
  <cp:lastModifiedBy>Gabriele</cp:lastModifiedBy>
  <cp:revision>14</cp:revision>
  <dcterms:created xsi:type="dcterms:W3CDTF">2021-11-23T16:24:36Z</dcterms:created>
  <dcterms:modified xsi:type="dcterms:W3CDTF">2021-11-24T10:35:09Z</dcterms:modified>
</cp:coreProperties>
</file>